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1290" r:id="rId2"/>
    <p:sldId id="1375" r:id="rId3"/>
    <p:sldId id="1376" r:id="rId4"/>
    <p:sldId id="1345" r:id="rId5"/>
    <p:sldId id="1363" r:id="rId6"/>
    <p:sldId id="1364" r:id="rId7"/>
    <p:sldId id="1365" r:id="rId8"/>
    <p:sldId id="1373" r:id="rId9"/>
    <p:sldId id="1370" r:id="rId10"/>
    <p:sldId id="1367" r:id="rId11"/>
    <p:sldId id="1353" r:id="rId12"/>
    <p:sldId id="1339" r:id="rId13"/>
    <p:sldId id="1377" r:id="rId14"/>
    <p:sldId id="1338" r:id="rId15"/>
    <p:sldId id="1337" r:id="rId16"/>
    <p:sldId id="1358" r:id="rId17"/>
    <p:sldId id="1360" r:id="rId18"/>
    <p:sldId id="136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00CCFF"/>
    <a:srgbClr val="33CCCC"/>
    <a:srgbClr val="33CCFF"/>
    <a:srgbClr val="00FFFF"/>
    <a:srgbClr val="0033CC"/>
    <a:srgbClr val="CCCC00"/>
    <a:srgbClr val="808000"/>
    <a:srgbClr val="FF99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2" autoAdjust="0"/>
    <p:restoredTop sz="94901" autoAdjust="0"/>
  </p:normalViewPr>
  <p:slideViewPr>
    <p:cSldViewPr snapToGrid="0">
      <p:cViewPr varScale="1">
        <p:scale>
          <a:sx n="74" d="100"/>
          <a:sy n="74" d="100"/>
        </p:scale>
        <p:origin x="1290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AA548A-8CC7-49E3-9E3D-CCDD758A779E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E3B0F0-95CB-4B45-A701-D141B923A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31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8554-578B-4E02-9EA1-CB2714E89AC9}" type="datetimeFigureOut">
              <a:rPr lang="en-US" smtClean="0"/>
              <a:t>6/3/2018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1CBC-D2AD-4A4F-B94B-A1B4E7D674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05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8554-578B-4E02-9EA1-CB2714E89AC9}" type="datetimeFigureOut">
              <a:rPr lang="en-US" smtClean="0"/>
              <a:t>6/3/2018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1CBC-D2AD-4A4F-B94B-A1B4E7D674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208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8554-578B-4E02-9EA1-CB2714E89AC9}" type="datetimeFigureOut">
              <a:rPr lang="en-US" smtClean="0"/>
              <a:t>6/3/2018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1CBC-D2AD-4A4F-B94B-A1B4E7D674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37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8554-578B-4E02-9EA1-CB2714E89AC9}" type="datetimeFigureOut">
              <a:rPr lang="en-US" smtClean="0"/>
              <a:t>6/3/2018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1CBC-D2AD-4A4F-B94B-A1B4E7D674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188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8554-578B-4E02-9EA1-CB2714E89AC9}" type="datetimeFigureOut">
              <a:rPr lang="en-US" smtClean="0"/>
              <a:t>6/3/2018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1CBC-D2AD-4A4F-B94B-A1B4E7D674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037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8554-578B-4E02-9EA1-CB2714E89AC9}" type="datetimeFigureOut">
              <a:rPr lang="en-US" smtClean="0"/>
              <a:t>6/3/2018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1CBC-D2AD-4A4F-B94B-A1B4E7D674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445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8554-578B-4E02-9EA1-CB2714E89AC9}" type="datetimeFigureOut">
              <a:rPr lang="en-US" smtClean="0"/>
              <a:t>6/3/2018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1CBC-D2AD-4A4F-B94B-A1B4E7D674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762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8554-578B-4E02-9EA1-CB2714E89AC9}" type="datetimeFigureOut">
              <a:rPr lang="en-US" smtClean="0"/>
              <a:t>6/3/2018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1CBC-D2AD-4A4F-B94B-A1B4E7D674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326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8554-578B-4E02-9EA1-CB2714E89AC9}" type="datetimeFigureOut">
              <a:rPr lang="en-US" smtClean="0"/>
              <a:t>6/3/2018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1CBC-D2AD-4A4F-B94B-A1B4E7D674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096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8554-578B-4E02-9EA1-CB2714E89AC9}" type="datetimeFigureOut">
              <a:rPr lang="en-US" smtClean="0"/>
              <a:t>6/3/2018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1CBC-D2AD-4A4F-B94B-A1B4E7D674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423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8554-578B-4E02-9EA1-CB2714E89AC9}" type="datetimeFigureOut">
              <a:rPr lang="en-US" smtClean="0"/>
              <a:t>6/3/2018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1CBC-D2AD-4A4F-B94B-A1B4E7D674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702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18554-578B-4E02-9EA1-CB2714E89AC9}" type="datetimeFigureOut">
              <a:rPr lang="en-US" smtClean="0"/>
              <a:t>6/3/2018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71CBC-D2AD-4A4F-B94B-A1B4E7D674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93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7389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9050" y="38276"/>
            <a:ext cx="9055361" cy="42986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baseline="300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6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He who observes the day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,</a:t>
            </a:r>
          </a:p>
          <a:p>
            <a:pPr>
              <a:lnSpc>
                <a:spcPts val="4000"/>
              </a:lnSpc>
            </a:pP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            </a:t>
            </a:r>
            <a:r>
              <a:rPr lang="en-US" sz="4000" b="1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observes </a:t>
            </a:r>
            <a:r>
              <a:rPr lang="en-US" sz="4000" b="1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it for the Lord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,</a:t>
            </a:r>
          </a:p>
          <a:p>
            <a:pPr>
              <a:lnSpc>
                <a:spcPts val="4000"/>
              </a:lnSpc>
            </a:pP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</a:t>
            </a:r>
            <a:r>
              <a:rPr lang="en-US" sz="4000" b="1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and he who </a:t>
            </a:r>
            <a:r>
              <a:rPr lang="en-US" sz="40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eats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,</a:t>
            </a:r>
          </a:p>
          <a:p>
            <a:pPr>
              <a:lnSpc>
                <a:spcPts val="4000"/>
              </a:lnSpc>
            </a:pP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            </a:t>
            </a:r>
            <a:r>
              <a:rPr lang="en-US" sz="40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does </a:t>
            </a:r>
            <a:r>
              <a:rPr lang="en-US" sz="4000" b="1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so for the </a:t>
            </a:r>
            <a:r>
              <a:rPr lang="en-US" sz="40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Lord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, </a:t>
            </a:r>
          </a:p>
          <a:p>
            <a:pPr>
              <a:lnSpc>
                <a:spcPts val="4000"/>
              </a:lnSpc>
            </a:pP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                  </a:t>
            </a:r>
            <a:r>
              <a:rPr lang="en-US" sz="40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for </a:t>
            </a:r>
            <a:r>
              <a:rPr lang="en-US" sz="4000" b="1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he gives thanks to God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;</a:t>
            </a:r>
          </a:p>
          <a:p>
            <a:pPr>
              <a:lnSpc>
                <a:spcPts val="4000"/>
              </a:lnSpc>
            </a:pP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</a:t>
            </a:r>
            <a:r>
              <a:rPr lang="en-US" sz="4000" b="1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and </a:t>
            </a:r>
            <a:r>
              <a:rPr lang="en-US" sz="4000" b="1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he who eats not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,</a:t>
            </a:r>
          </a:p>
          <a:p>
            <a:pPr>
              <a:lnSpc>
                <a:spcPts val="4000"/>
              </a:lnSpc>
            </a:pP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            </a:t>
            </a:r>
            <a:r>
              <a:rPr lang="en-US" sz="4000" b="1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for </a:t>
            </a:r>
            <a:r>
              <a:rPr lang="en-US" sz="4000" b="1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the Lord he does not eat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, </a:t>
            </a:r>
            <a:endParaRPr lang="en-US" sz="4000" b="1" dirty="0" smtClean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>
              <a:lnSpc>
                <a:spcPts val="4000"/>
              </a:lnSpc>
            </a:pP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                  </a:t>
            </a:r>
            <a:r>
              <a:rPr lang="en-US" sz="4000" b="1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and </a:t>
            </a:r>
            <a:r>
              <a:rPr lang="en-US" sz="4000" b="1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gives thanks to God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</a:t>
            </a:r>
            <a:endParaRPr lang="en-US" sz="4000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293" y="5396740"/>
            <a:ext cx="8875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STRONG                                     </a:t>
            </a:r>
            <a:r>
              <a:rPr lang="en-US" sz="2800" b="1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WEAK </a:t>
            </a:r>
            <a:endParaRPr lang="en-US" sz="2800" b="1" dirty="0">
              <a:solidFill>
                <a:srgbClr val="00CCFF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74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9050" y="38276"/>
            <a:ext cx="9055361" cy="42986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baseline="300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6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He who observes the day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,</a:t>
            </a:r>
          </a:p>
          <a:p>
            <a:pPr>
              <a:lnSpc>
                <a:spcPts val="4000"/>
              </a:lnSpc>
            </a:pP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            </a:t>
            </a:r>
            <a:r>
              <a:rPr lang="en-US" sz="4000" b="1" u="sng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observes </a:t>
            </a:r>
            <a:r>
              <a:rPr lang="en-US" sz="4000" b="1" u="sng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it for the Lord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,</a:t>
            </a:r>
          </a:p>
          <a:p>
            <a:pPr>
              <a:lnSpc>
                <a:spcPts val="4000"/>
              </a:lnSpc>
            </a:pP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</a:t>
            </a:r>
            <a:r>
              <a:rPr lang="en-US" sz="4000" b="1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and he who </a:t>
            </a:r>
            <a:r>
              <a:rPr lang="en-US" sz="40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eats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,</a:t>
            </a:r>
          </a:p>
          <a:p>
            <a:pPr>
              <a:lnSpc>
                <a:spcPts val="4000"/>
              </a:lnSpc>
            </a:pP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            </a:t>
            </a:r>
            <a:r>
              <a:rPr lang="en-US" sz="4000" b="1" u="sng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does </a:t>
            </a:r>
            <a:r>
              <a:rPr lang="en-US" sz="4000" b="1" u="sng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so for the </a:t>
            </a:r>
            <a:r>
              <a:rPr lang="en-US" sz="4000" b="1" u="sng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Lord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, </a:t>
            </a:r>
          </a:p>
          <a:p>
            <a:pPr>
              <a:lnSpc>
                <a:spcPts val="4000"/>
              </a:lnSpc>
            </a:pP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                  </a:t>
            </a:r>
            <a:r>
              <a:rPr lang="en-US" sz="4000" b="1" u="sng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for </a:t>
            </a:r>
            <a:r>
              <a:rPr lang="en-US" sz="4000" b="1" u="sng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he gives thanks to God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;</a:t>
            </a:r>
          </a:p>
          <a:p>
            <a:pPr>
              <a:lnSpc>
                <a:spcPts val="4000"/>
              </a:lnSpc>
            </a:pP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</a:t>
            </a:r>
            <a:r>
              <a:rPr lang="en-US" sz="4000" b="1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and </a:t>
            </a:r>
            <a:r>
              <a:rPr lang="en-US" sz="4000" b="1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he who eats not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,</a:t>
            </a:r>
          </a:p>
          <a:p>
            <a:pPr>
              <a:lnSpc>
                <a:spcPts val="4000"/>
              </a:lnSpc>
            </a:pP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            </a:t>
            </a:r>
            <a:r>
              <a:rPr lang="en-US" sz="4000" b="1" u="sng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for </a:t>
            </a:r>
            <a:r>
              <a:rPr lang="en-US" sz="4000" b="1" u="sng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the Lord he does not eat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, </a:t>
            </a:r>
            <a:endParaRPr lang="en-US" sz="4000" b="1" dirty="0" smtClean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>
              <a:lnSpc>
                <a:spcPts val="4000"/>
              </a:lnSpc>
            </a:pP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                  </a:t>
            </a:r>
            <a:r>
              <a:rPr lang="en-US" sz="4000" b="1" u="sng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and </a:t>
            </a:r>
            <a:r>
              <a:rPr lang="en-US" sz="4000" b="1" u="sng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gives thanks to God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</a:t>
            </a:r>
            <a:endParaRPr lang="en-US" sz="4000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293" y="5396740"/>
            <a:ext cx="8875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STRONG                                     </a:t>
            </a:r>
            <a:r>
              <a:rPr lang="en-US" sz="2800" b="1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WEAK </a:t>
            </a:r>
            <a:endParaRPr lang="en-US" sz="2800" b="1" dirty="0">
              <a:solidFill>
                <a:srgbClr val="00CCFF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500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9050" y="38276"/>
            <a:ext cx="9055361" cy="3529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baseline="300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7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For </a:t>
            </a:r>
            <a:r>
              <a:rPr lang="en-US" sz="4000" b="1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</a:t>
            </a:r>
            <a:r>
              <a:rPr lang="en-US" sz="4000" b="1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</a:t>
            </a:r>
            <a:r>
              <a:rPr lang="en-US" sz="4000" b="1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</a:t>
            </a:r>
            <a:r>
              <a:rPr lang="en-US" sz="4000" b="1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</a:t>
            </a:r>
            <a:r>
              <a:rPr lang="en-US" sz="4000" b="1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</a:t>
            </a:r>
            <a:r>
              <a:rPr lang="en-US" sz="4000" b="1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u</a:t>
            </a:r>
            <a:r>
              <a:rPr lang="en-US" sz="4000" b="1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s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u="sng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lives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for himself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,</a:t>
            </a:r>
          </a:p>
          <a:p>
            <a:pPr>
              <a:lnSpc>
                <a:spcPts val="4400"/>
              </a:lnSpc>
            </a:pP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and </a:t>
            </a:r>
            <a:r>
              <a:rPr lang="en-US" sz="4000" b="1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</a:t>
            </a:r>
            <a:r>
              <a:rPr lang="en-US" sz="4000" b="1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</a:t>
            </a:r>
            <a:r>
              <a:rPr lang="en-US" sz="4000" b="1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</a:t>
            </a:r>
            <a:r>
              <a:rPr lang="en-US" sz="4000" b="1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</a:t>
            </a:r>
            <a:r>
              <a:rPr lang="en-US" sz="4000" b="1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u="sng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dies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for himself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;</a:t>
            </a:r>
          </a:p>
          <a:p>
            <a:pPr>
              <a:lnSpc>
                <a:spcPts val="4400"/>
              </a:lnSpc>
            </a:pPr>
            <a:r>
              <a:rPr lang="en-US" sz="4000" b="1" baseline="300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8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for if </a:t>
            </a:r>
            <a:r>
              <a:rPr lang="en-US" sz="4000" b="1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</a:t>
            </a:r>
            <a:r>
              <a:rPr lang="en-US" sz="4000" b="1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live, </a:t>
            </a:r>
            <a:r>
              <a:rPr lang="en-US" sz="4000" b="1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</a:t>
            </a:r>
            <a:r>
              <a:rPr lang="en-US" sz="4000" b="1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u="sng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Arial Narrow" panose="020B0606020202030204" pitchFamily="34" charset="0"/>
              </a:rPr>
              <a:t>live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for the Lord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,</a:t>
            </a:r>
          </a:p>
          <a:p>
            <a:pPr>
              <a:lnSpc>
                <a:spcPts val="4400"/>
              </a:lnSpc>
            </a:pP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or if </a:t>
            </a:r>
            <a:r>
              <a:rPr lang="en-US" sz="4000" b="1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</a:t>
            </a:r>
            <a:r>
              <a:rPr lang="en-US" sz="4000" b="1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die, </a:t>
            </a:r>
            <a:r>
              <a:rPr lang="en-US" sz="4000" b="1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</a:t>
            </a:r>
            <a:r>
              <a:rPr lang="en-US" sz="4000" b="1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u="sng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die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for the Lord; </a:t>
            </a:r>
            <a:endParaRPr lang="en-US" sz="4000" b="1" dirty="0" smtClean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>
              <a:lnSpc>
                <a:spcPts val="4400"/>
              </a:lnSpc>
            </a:pP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therefore 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whether </a:t>
            </a:r>
            <a:r>
              <a:rPr lang="en-US" sz="4000" b="1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</a:t>
            </a:r>
            <a:r>
              <a:rPr lang="en-US" sz="4000" b="1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u="sng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live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or </a:t>
            </a:r>
            <a:r>
              <a:rPr lang="en-US" sz="4000" b="1" u="sng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die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,</a:t>
            </a:r>
          </a:p>
          <a:p>
            <a:pPr>
              <a:lnSpc>
                <a:spcPts val="4400"/>
              </a:lnSpc>
            </a:pP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                             </a:t>
            </a:r>
            <a:r>
              <a:rPr lang="en-US" sz="8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    </a:t>
            </a:r>
            <a:r>
              <a:rPr lang="en-US" sz="40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</a:t>
            </a:r>
            <a:r>
              <a:rPr lang="en-US" sz="4000" b="1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are the Lord's.</a:t>
            </a:r>
            <a:endParaRPr lang="en-US" sz="4000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293" y="5396740"/>
            <a:ext cx="8875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STRONG                                     </a:t>
            </a:r>
            <a:r>
              <a:rPr lang="en-US" sz="2800" b="1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WEAK </a:t>
            </a:r>
            <a:endParaRPr lang="en-US" sz="2800" b="1" dirty="0">
              <a:solidFill>
                <a:srgbClr val="00CCFF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581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9050" y="38276"/>
            <a:ext cx="9055361" cy="3529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baseline="300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7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For </a:t>
            </a:r>
            <a:r>
              <a:rPr lang="en-US" sz="4000" b="1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</a:t>
            </a:r>
            <a:r>
              <a:rPr lang="en-US" sz="4000" b="1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</a:t>
            </a:r>
            <a:r>
              <a:rPr lang="en-US" sz="4000" b="1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</a:t>
            </a:r>
            <a:r>
              <a:rPr lang="en-US" sz="4000" b="1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</a:t>
            </a:r>
            <a:r>
              <a:rPr lang="en-US" sz="4000" b="1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</a:t>
            </a:r>
            <a:r>
              <a:rPr lang="en-US" sz="4000" b="1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u</a:t>
            </a:r>
            <a:r>
              <a:rPr lang="en-US" sz="4000" b="1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s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u="sng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lives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for himself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,</a:t>
            </a:r>
          </a:p>
          <a:p>
            <a:pPr>
              <a:lnSpc>
                <a:spcPts val="4400"/>
              </a:lnSpc>
            </a:pP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and </a:t>
            </a:r>
            <a:r>
              <a:rPr lang="en-US" sz="4000" b="1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</a:t>
            </a:r>
            <a:r>
              <a:rPr lang="en-US" sz="4000" b="1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</a:t>
            </a:r>
            <a:r>
              <a:rPr lang="en-US" sz="4000" b="1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</a:t>
            </a:r>
            <a:r>
              <a:rPr lang="en-US" sz="4000" b="1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</a:t>
            </a:r>
            <a:r>
              <a:rPr lang="en-US" sz="4000" b="1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u="sng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dies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for himself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;</a:t>
            </a:r>
          </a:p>
          <a:p>
            <a:pPr>
              <a:lnSpc>
                <a:spcPts val="4400"/>
              </a:lnSpc>
            </a:pPr>
            <a:r>
              <a:rPr lang="en-US" sz="4000" b="1" baseline="300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8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for if </a:t>
            </a:r>
            <a:r>
              <a:rPr lang="en-US" sz="4000" b="1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</a:t>
            </a:r>
            <a:r>
              <a:rPr lang="en-US" sz="4000" b="1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live, </a:t>
            </a:r>
            <a:r>
              <a:rPr lang="en-US" sz="4000" b="1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</a:t>
            </a:r>
            <a:r>
              <a:rPr lang="en-US" sz="4000" b="1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u="sng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Arial Narrow" panose="020B0606020202030204" pitchFamily="34" charset="0"/>
              </a:rPr>
              <a:t>live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>
                <a:solidFill>
                  <a:srgbClr val="FF9933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for the Lord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,</a:t>
            </a:r>
          </a:p>
          <a:p>
            <a:pPr>
              <a:lnSpc>
                <a:spcPts val="4400"/>
              </a:lnSpc>
            </a:pP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or if </a:t>
            </a:r>
            <a:r>
              <a:rPr lang="en-US" sz="4000" b="1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</a:t>
            </a:r>
            <a:r>
              <a:rPr lang="en-US" sz="4000" b="1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die, </a:t>
            </a:r>
            <a:r>
              <a:rPr lang="en-US" sz="4000" b="1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</a:t>
            </a:r>
            <a:r>
              <a:rPr lang="en-US" sz="4000" b="1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u="sng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die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>
                <a:solidFill>
                  <a:srgbClr val="FF9933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for the Lord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; </a:t>
            </a:r>
            <a:endParaRPr lang="en-US" sz="4000" b="1" dirty="0" smtClean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>
              <a:lnSpc>
                <a:spcPts val="4400"/>
              </a:lnSpc>
            </a:pP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therefore 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whether </a:t>
            </a:r>
            <a:r>
              <a:rPr lang="en-US" sz="4000" b="1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</a:t>
            </a:r>
            <a:r>
              <a:rPr lang="en-US" sz="4000" b="1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u="sng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live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or </a:t>
            </a:r>
            <a:r>
              <a:rPr lang="en-US" sz="4000" b="1" u="sng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die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,</a:t>
            </a:r>
          </a:p>
          <a:p>
            <a:pPr>
              <a:lnSpc>
                <a:spcPts val="4400"/>
              </a:lnSpc>
            </a:pP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                             </a:t>
            </a:r>
            <a:r>
              <a:rPr lang="en-US" sz="8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    </a:t>
            </a:r>
            <a:r>
              <a:rPr lang="en-US" sz="40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</a:t>
            </a:r>
            <a:r>
              <a:rPr lang="en-US" sz="4000" b="1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>
                <a:solidFill>
                  <a:srgbClr val="FF9933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are the Lord's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</a:t>
            </a:r>
            <a:endParaRPr lang="en-US" sz="4000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293" y="5396740"/>
            <a:ext cx="8875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STRONG                                     </a:t>
            </a:r>
            <a:r>
              <a:rPr lang="en-US" sz="2800" b="1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WEAK </a:t>
            </a:r>
            <a:endParaRPr lang="en-US" sz="2800" b="1" dirty="0">
              <a:solidFill>
                <a:srgbClr val="00CCFF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797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9050" y="38276"/>
            <a:ext cx="9055361" cy="1836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pc="-40" baseline="300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9</a:t>
            </a:r>
            <a:r>
              <a:rPr lang="en-US" sz="4000" b="1" spc="-4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spc="-4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For to this end Christ died and lived again</a:t>
            </a:r>
            <a:r>
              <a:rPr lang="en-US" sz="4000" b="1" spc="-4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,</a:t>
            </a:r>
          </a:p>
          <a:p>
            <a:pPr>
              <a:lnSpc>
                <a:spcPts val="4400"/>
              </a:lnSpc>
            </a:pPr>
            <a:r>
              <a:rPr lang="en-US" sz="4000" b="1" spc="-4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spc="-4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</a:t>
            </a:r>
            <a:r>
              <a:rPr lang="en-US" sz="4000" b="1" spc="-4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that He might be Lord both of the </a:t>
            </a:r>
            <a:r>
              <a:rPr lang="en-US" sz="4000" b="1" spc="-4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dead</a:t>
            </a:r>
          </a:p>
          <a:p>
            <a:pPr>
              <a:lnSpc>
                <a:spcPts val="4400"/>
              </a:lnSpc>
            </a:pPr>
            <a:r>
              <a:rPr lang="en-US" sz="4000" b="1" spc="-4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spc="-4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                                       </a:t>
            </a:r>
            <a:r>
              <a:rPr lang="en-US" sz="1200" b="1" spc="-4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spc="-4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and of the living.</a:t>
            </a:r>
            <a:endParaRPr lang="en-US" sz="4000" spc="-40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293" y="5396740"/>
            <a:ext cx="8875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STRONG                                     </a:t>
            </a:r>
            <a:r>
              <a:rPr lang="en-US" sz="2800" b="1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WEAK </a:t>
            </a:r>
            <a:endParaRPr lang="en-US" sz="2800" b="1" dirty="0">
              <a:solidFill>
                <a:srgbClr val="00CCFF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697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9050" y="38276"/>
            <a:ext cx="9055361" cy="29649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baseline="300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10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But you, why do you judge your brother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?</a:t>
            </a:r>
          </a:p>
          <a:p>
            <a:pPr>
              <a:lnSpc>
                <a:spcPts val="4400"/>
              </a:lnSpc>
            </a:pP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Or </a:t>
            </a:r>
            <a:r>
              <a:rPr lang="en-US" sz="4000" b="1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you again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, </a:t>
            </a:r>
            <a:r>
              <a:rPr lang="en-US" sz="4000" b="1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why do you </a:t>
            </a:r>
            <a:r>
              <a:rPr lang="en-US" sz="40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regard</a:t>
            </a:r>
          </a:p>
          <a:p>
            <a:pPr>
              <a:lnSpc>
                <a:spcPts val="4400"/>
              </a:lnSpc>
            </a:pPr>
            <a:r>
              <a:rPr lang="en-US" sz="4000" b="1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</a:t>
            </a:r>
            <a:r>
              <a:rPr lang="en-US" sz="4000" b="1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your brother with contempt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?</a:t>
            </a:r>
          </a:p>
          <a:p>
            <a:pPr>
              <a:lnSpc>
                <a:spcPts val="4400"/>
              </a:lnSpc>
            </a:pP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For </a:t>
            </a:r>
            <a:r>
              <a:rPr lang="en-US" sz="4000" b="1" spc="40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</a:t>
            </a:r>
            <a:r>
              <a:rPr lang="en-US" sz="4000" b="1" spc="40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</a:t>
            </a:r>
            <a:r>
              <a:rPr lang="en-US" sz="4000" b="1" spc="4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will </a:t>
            </a:r>
            <a:r>
              <a:rPr lang="en-US" sz="4000" b="1" spc="40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</a:t>
            </a:r>
            <a:r>
              <a:rPr lang="en-US" sz="4000" b="1" spc="40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</a:t>
            </a:r>
            <a:r>
              <a:rPr lang="en-US" sz="4000" b="1" spc="40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</a:t>
            </a:r>
            <a:r>
              <a:rPr lang="en-US" sz="4000" b="1" spc="4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stand before the 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judgment</a:t>
            </a:r>
          </a:p>
          <a:p>
            <a:pPr>
              <a:lnSpc>
                <a:spcPts val="4400"/>
              </a:lnSpc>
            </a:pP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seat of God.</a:t>
            </a:r>
            <a:endParaRPr lang="en-US" sz="4000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293" y="5396740"/>
            <a:ext cx="8875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STRONG                                     </a:t>
            </a:r>
            <a:r>
              <a:rPr lang="en-US" sz="2800" b="1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WEAK </a:t>
            </a:r>
            <a:endParaRPr lang="en-US" sz="2800" b="1" dirty="0">
              <a:solidFill>
                <a:srgbClr val="00CCFF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20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9050" y="38276"/>
            <a:ext cx="9055361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baseline="300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11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For it is written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,</a:t>
            </a:r>
          </a:p>
          <a:p>
            <a:r>
              <a:rPr lang="en-US" sz="36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"</a:t>
            </a:r>
            <a:r>
              <a:rPr lang="en-US" sz="36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AS I LIVE, SAYS THE LORD</a:t>
            </a:r>
            <a:r>
              <a:rPr lang="en-US" sz="36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,</a:t>
            </a:r>
          </a:p>
          <a:p>
            <a:r>
              <a:rPr lang="en-US" sz="36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 </a:t>
            </a:r>
            <a:r>
              <a:rPr lang="en-US" sz="3600" b="1" spc="-11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EVERY </a:t>
            </a:r>
            <a:r>
              <a:rPr lang="en-US" sz="3600" b="1" spc="-11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KNEE SHALL BOW TO ME</a:t>
            </a:r>
            <a:r>
              <a:rPr lang="en-US" sz="3600" b="1" spc="-1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,  </a:t>
            </a:r>
            <a:r>
              <a:rPr lang="en-US" sz="36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AND</a:t>
            </a:r>
          </a:p>
          <a:p>
            <a:r>
              <a:rPr lang="en-US" sz="36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</a:t>
            </a:r>
            <a:r>
              <a:rPr lang="en-US" sz="3600" b="1" spc="-11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EVERY </a:t>
            </a:r>
            <a:r>
              <a:rPr lang="en-US" sz="3600" b="1" spc="-11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TONGUE SHALL </a:t>
            </a:r>
            <a:r>
              <a:rPr lang="en-US" sz="3600" b="1" spc="-11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GIVE PRAISE TO GOD</a:t>
            </a:r>
            <a:r>
              <a:rPr lang="en-US" sz="3600" b="1" spc="-8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</a:t>
            </a:r>
            <a:r>
              <a:rPr lang="en-US" sz="36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"</a:t>
            </a:r>
            <a:endParaRPr lang="en-US" sz="3600" b="1" spc="-80" dirty="0" smtClean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293" y="5396740"/>
            <a:ext cx="8875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STRONG                                     </a:t>
            </a:r>
            <a:r>
              <a:rPr lang="en-US" sz="2800" b="1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WEAK </a:t>
            </a:r>
            <a:endParaRPr lang="en-US" sz="2800" b="1" dirty="0">
              <a:solidFill>
                <a:srgbClr val="00CCFF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998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9050" y="38276"/>
            <a:ext cx="9055361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baseline="300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11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For it is written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,</a:t>
            </a:r>
          </a:p>
          <a:p>
            <a:r>
              <a:rPr lang="en-US" sz="36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"</a:t>
            </a:r>
            <a:r>
              <a:rPr lang="en-US" sz="36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AS I LIVE, SAYS THE LORD</a:t>
            </a:r>
            <a:r>
              <a:rPr lang="en-US" sz="36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,</a:t>
            </a:r>
          </a:p>
          <a:p>
            <a:r>
              <a:rPr lang="en-US" sz="36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 </a:t>
            </a:r>
            <a:r>
              <a:rPr lang="en-US" sz="3600" b="1" spc="-11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EVERY </a:t>
            </a:r>
            <a:r>
              <a:rPr lang="en-US" sz="3600" b="1" spc="-11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KNEE SHALL BOW TO ME</a:t>
            </a:r>
            <a:r>
              <a:rPr lang="en-US" sz="3600" b="1" spc="-1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,  </a:t>
            </a:r>
            <a:r>
              <a:rPr lang="en-US" sz="36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AND</a:t>
            </a:r>
          </a:p>
          <a:p>
            <a:r>
              <a:rPr lang="en-US" sz="36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</a:t>
            </a:r>
            <a:r>
              <a:rPr lang="en-US" sz="3600" b="1" spc="-11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EVERY </a:t>
            </a:r>
            <a:r>
              <a:rPr lang="en-US" sz="3600" b="1" spc="-11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TONGUE SHALL </a:t>
            </a:r>
            <a:r>
              <a:rPr lang="en-US" sz="3600" b="1" spc="-11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GIVE PRAISE TO GOD</a:t>
            </a:r>
            <a:r>
              <a:rPr lang="en-US" sz="3600" b="1" spc="-8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</a:t>
            </a:r>
            <a:r>
              <a:rPr lang="en-US" sz="36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"</a:t>
            </a:r>
            <a:endParaRPr lang="en-US" sz="3600" b="1" spc="-80" dirty="0" smtClean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r>
              <a:rPr lang="en-US" sz="4000" b="1" baseline="3000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12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So then </a:t>
            </a:r>
            <a:r>
              <a:rPr lang="en-US" sz="4000" b="1" spc="40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</a:t>
            </a:r>
            <a:r>
              <a:rPr lang="en-US" sz="4000" b="1" spc="40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</a:t>
            </a:r>
            <a:r>
              <a:rPr lang="en-US" sz="4000" b="1" spc="40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</a:t>
            </a:r>
            <a:r>
              <a:rPr lang="en-US" sz="4000" b="1" spc="40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h</a:t>
            </a:r>
            <a:r>
              <a:rPr lang="en-US" sz="4000" b="1" spc="4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spc="40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</a:t>
            </a:r>
            <a:r>
              <a:rPr lang="en-US" sz="4000" b="1" spc="40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</a:t>
            </a:r>
            <a:r>
              <a:rPr lang="en-US" sz="4000" b="1" spc="40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</a:t>
            </a:r>
            <a:r>
              <a:rPr lang="en-US" sz="4000" b="1" spc="4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spc="40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</a:t>
            </a:r>
            <a:r>
              <a:rPr lang="en-US" sz="4000" b="1" spc="40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</a:t>
            </a:r>
            <a:r>
              <a:rPr lang="en-US" sz="4000" b="1" spc="4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spc="40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u</a:t>
            </a:r>
            <a:r>
              <a:rPr lang="en-US" sz="4000" b="1" spc="40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s</a:t>
            </a:r>
            <a:r>
              <a:rPr lang="en-US" sz="4000" b="1" spc="4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</a:p>
          <a:p>
            <a:pPr>
              <a:lnSpc>
                <a:spcPts val="4400"/>
              </a:lnSpc>
            </a:pP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 will give an account of himself to God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</a:t>
            </a:r>
            <a:endParaRPr lang="en-US" sz="3600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293" y="5396740"/>
            <a:ext cx="8875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STRONG                                     </a:t>
            </a:r>
            <a:r>
              <a:rPr lang="en-US" sz="2800" b="1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WEAK </a:t>
            </a:r>
            <a:endParaRPr lang="en-US" sz="2800" b="1" dirty="0">
              <a:solidFill>
                <a:srgbClr val="00CCFF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432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9051" y="181708"/>
            <a:ext cx="878393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pc="-60" dirty="0" smtClean="0">
                <a:solidFill>
                  <a:schemeClr val="bg1"/>
                </a:solidFill>
                <a:effectLst>
                  <a:glow rad="381000">
                    <a:schemeClr val="tx1">
                      <a:alpha val="55000"/>
                    </a:schemeClr>
                  </a:glow>
                </a:effectLst>
                <a:latin typeface="Segoe Print" panose="02000600000000000000" pitchFamily="2" charset="0"/>
              </a:rPr>
              <a:t>“</a:t>
            </a:r>
            <a:r>
              <a:rPr lang="en-US" sz="3600" b="1" spc="-60" dirty="0">
                <a:solidFill>
                  <a:schemeClr val="bg1"/>
                </a:solidFill>
                <a:effectLst>
                  <a:glow rad="381000">
                    <a:schemeClr val="tx1">
                      <a:alpha val="55000"/>
                    </a:schemeClr>
                  </a:glow>
                </a:effectLst>
                <a:latin typeface="Segoe Print" panose="02000600000000000000" pitchFamily="2" charset="0"/>
              </a:rPr>
              <a:t>In essentials, let there by unity;</a:t>
            </a:r>
          </a:p>
          <a:p>
            <a:r>
              <a:rPr lang="en-US" sz="3600" b="1" spc="-60" dirty="0" smtClean="0">
                <a:solidFill>
                  <a:schemeClr val="bg1"/>
                </a:solidFill>
                <a:effectLst>
                  <a:glow rad="381000">
                    <a:schemeClr val="tx1">
                      <a:alpha val="55000"/>
                    </a:schemeClr>
                  </a:glow>
                </a:effectLst>
                <a:latin typeface="Segoe Print" panose="02000600000000000000" pitchFamily="2" charset="0"/>
              </a:rPr>
              <a:t>  </a:t>
            </a:r>
            <a:r>
              <a:rPr lang="en-US" sz="3600" b="1" spc="-60" dirty="0">
                <a:solidFill>
                  <a:schemeClr val="bg1"/>
                </a:solidFill>
                <a:effectLst>
                  <a:glow rad="381000">
                    <a:schemeClr val="tx1">
                      <a:alpha val="55000"/>
                    </a:schemeClr>
                  </a:glow>
                </a:effectLst>
                <a:latin typeface="Segoe Print" panose="02000600000000000000" pitchFamily="2" charset="0"/>
              </a:rPr>
              <a:t>in nonessentials, let there be liberty;</a:t>
            </a:r>
          </a:p>
          <a:p>
            <a:r>
              <a:rPr lang="en-US" sz="3600" b="1" spc="-60" dirty="0" smtClean="0">
                <a:solidFill>
                  <a:schemeClr val="bg1"/>
                </a:solidFill>
                <a:effectLst>
                  <a:glow rad="381000">
                    <a:schemeClr val="tx1">
                      <a:alpha val="55000"/>
                    </a:schemeClr>
                  </a:glow>
                </a:effectLst>
                <a:latin typeface="Segoe Print" panose="02000600000000000000" pitchFamily="2" charset="0"/>
              </a:rPr>
              <a:t>  </a:t>
            </a:r>
            <a:r>
              <a:rPr lang="en-US" sz="3600" b="1" spc="-60" dirty="0">
                <a:solidFill>
                  <a:schemeClr val="bg1"/>
                </a:solidFill>
                <a:effectLst>
                  <a:glow rad="381000">
                    <a:schemeClr val="tx1">
                      <a:alpha val="55000"/>
                    </a:schemeClr>
                  </a:glow>
                </a:effectLst>
                <a:latin typeface="Segoe Print" panose="02000600000000000000" pitchFamily="2" charset="0"/>
              </a:rPr>
              <a:t>in all things, let there be charity</a:t>
            </a:r>
            <a:r>
              <a:rPr lang="en-US" sz="3600" b="1" spc="-60" dirty="0" smtClean="0">
                <a:solidFill>
                  <a:schemeClr val="bg1"/>
                </a:solidFill>
                <a:effectLst>
                  <a:glow rad="381000">
                    <a:schemeClr val="tx1">
                      <a:alpha val="55000"/>
                    </a:schemeClr>
                  </a:glow>
                </a:effectLst>
                <a:latin typeface="Segoe Print" panose="02000600000000000000" pitchFamily="2" charset="0"/>
              </a:rPr>
              <a:t>.”</a:t>
            </a:r>
          </a:p>
          <a:p>
            <a:endParaRPr lang="en-US" sz="1200" b="1" dirty="0" smtClean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</a:effectLst>
              <a:latin typeface="Segoe Print" panose="02000600000000000000" pitchFamily="2" charset="0"/>
            </a:endParaRPr>
          </a:p>
          <a:p>
            <a:r>
              <a:rPr lang="en-US" sz="36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Ink Free" panose="03080402000500000000" pitchFamily="66" charset="0"/>
              </a:rPr>
              <a:t>                   </a:t>
            </a:r>
            <a:r>
              <a:rPr lang="en-US" sz="2800" b="1" dirty="0" err="1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Rupertus</a:t>
            </a:r>
            <a:r>
              <a:rPr lang="en-US" sz="28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Meldenius</a:t>
            </a:r>
            <a:r>
              <a:rPr lang="en-US" sz="28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(1582-1651)</a:t>
            </a:r>
          </a:p>
        </p:txBody>
      </p:sp>
    </p:spTree>
    <p:extLst>
      <p:ext uri="{BB962C8B-B14F-4D97-AF65-F5344CB8AC3E}">
        <p14:creationId xmlns:p14="http://schemas.microsoft.com/office/powerpoint/2010/main" val="696722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9050" y="38276"/>
            <a:ext cx="905536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spc="-1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Romans 12:9,10</a:t>
            </a:r>
            <a:endParaRPr lang="en-US" sz="3200" b="1" spc="-100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r>
              <a:rPr lang="en-US" sz="3600" b="1" spc="-100" baseline="300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9</a:t>
            </a:r>
            <a:r>
              <a:rPr lang="en-US" sz="3600" b="1" spc="-1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3600" b="1" i="1" spc="-100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Let </a:t>
            </a:r>
            <a:r>
              <a:rPr lang="en-US" sz="3600" b="1" spc="-100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love </a:t>
            </a:r>
            <a:r>
              <a:rPr lang="en-US" sz="3600" b="1" i="1" spc="-100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be </a:t>
            </a:r>
            <a:r>
              <a:rPr lang="en-US" sz="3600" b="1" spc="-100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without hypocrisy</a:t>
            </a:r>
            <a:r>
              <a:rPr lang="en-US" sz="3600" b="1" spc="-10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 </a:t>
            </a:r>
            <a:endParaRPr lang="en-US" sz="3600" b="1" spc="-100" dirty="0" smtClean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>
              <a:lnSpc>
                <a:spcPts val="4000"/>
              </a:lnSpc>
            </a:pPr>
            <a:r>
              <a:rPr lang="en-US" sz="3600" b="1" spc="-10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3600" b="1" spc="-1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 Abhor </a:t>
            </a:r>
            <a:r>
              <a:rPr lang="en-US" sz="3600" b="1" spc="-10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what is evil; cling to what is good</a:t>
            </a:r>
            <a:r>
              <a:rPr lang="en-US" sz="3600" b="1" spc="-1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</a:t>
            </a:r>
          </a:p>
          <a:p>
            <a:pPr>
              <a:lnSpc>
                <a:spcPts val="4000"/>
              </a:lnSpc>
            </a:pPr>
            <a:r>
              <a:rPr lang="en-US" sz="3600" b="1" spc="-100" baseline="300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10</a:t>
            </a:r>
            <a:r>
              <a:rPr lang="en-US" sz="3600" b="1" spc="-1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3600" b="1" i="1" spc="-100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Be </a:t>
            </a:r>
            <a:r>
              <a:rPr lang="en-US" sz="3600" b="1" spc="-100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devoted to one another in brotherly love</a:t>
            </a:r>
            <a:r>
              <a:rPr lang="en-US" sz="3600" b="1" spc="-1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;</a:t>
            </a:r>
          </a:p>
          <a:p>
            <a:pPr>
              <a:lnSpc>
                <a:spcPts val="4000"/>
              </a:lnSpc>
            </a:pPr>
            <a:r>
              <a:rPr lang="en-US" sz="3600" b="1" spc="-10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3600" b="1" spc="-1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 give preference to one another in honor;</a:t>
            </a:r>
          </a:p>
          <a:p>
            <a:endParaRPr lang="en-US" sz="800" b="1" spc="-100" dirty="0" smtClean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071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9050" y="38276"/>
            <a:ext cx="905536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spc="-1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Romans 12:9,10</a:t>
            </a:r>
            <a:endParaRPr lang="en-US" sz="3200" b="1" spc="-100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r>
              <a:rPr lang="en-US" sz="3600" b="1" spc="-100" baseline="300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9</a:t>
            </a:r>
            <a:r>
              <a:rPr lang="en-US" sz="3600" b="1" spc="-1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3600" b="1" i="1" spc="-100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Let </a:t>
            </a:r>
            <a:r>
              <a:rPr lang="en-US" sz="3600" b="1" spc="-100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love </a:t>
            </a:r>
            <a:r>
              <a:rPr lang="en-US" sz="3600" b="1" i="1" spc="-100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be </a:t>
            </a:r>
            <a:r>
              <a:rPr lang="en-US" sz="3600" b="1" spc="-100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without hypocrisy</a:t>
            </a:r>
            <a:r>
              <a:rPr lang="en-US" sz="3600" b="1" spc="-10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 </a:t>
            </a:r>
            <a:endParaRPr lang="en-US" sz="3600" b="1" spc="-100" dirty="0" smtClean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>
              <a:lnSpc>
                <a:spcPts val="4000"/>
              </a:lnSpc>
            </a:pPr>
            <a:r>
              <a:rPr lang="en-US" sz="3600" b="1" spc="-10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3600" b="1" spc="-1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 Abhor </a:t>
            </a:r>
            <a:r>
              <a:rPr lang="en-US" sz="3600" b="1" spc="-10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what is evil; cling to what is good</a:t>
            </a:r>
            <a:r>
              <a:rPr lang="en-US" sz="3600" b="1" spc="-1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</a:t>
            </a:r>
          </a:p>
          <a:p>
            <a:pPr>
              <a:lnSpc>
                <a:spcPts val="4000"/>
              </a:lnSpc>
            </a:pPr>
            <a:r>
              <a:rPr lang="en-US" sz="3600" b="1" spc="-100" baseline="300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10</a:t>
            </a:r>
            <a:r>
              <a:rPr lang="en-US" sz="3600" b="1" spc="-1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3600" b="1" i="1" spc="-100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Be </a:t>
            </a:r>
            <a:r>
              <a:rPr lang="en-US" sz="3600" b="1" spc="-100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devoted to one another in brotherly love</a:t>
            </a:r>
            <a:r>
              <a:rPr lang="en-US" sz="3600" b="1" spc="-1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;</a:t>
            </a:r>
          </a:p>
          <a:p>
            <a:pPr>
              <a:lnSpc>
                <a:spcPts val="4000"/>
              </a:lnSpc>
            </a:pPr>
            <a:r>
              <a:rPr lang="en-US" sz="3600" b="1" spc="-10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3600" b="1" spc="-1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 give preference to one another in honor;</a:t>
            </a:r>
          </a:p>
          <a:p>
            <a:endParaRPr lang="en-US" sz="800" b="1" spc="-100" dirty="0" smtClean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endParaRPr lang="en-US" sz="800" b="1" spc="-100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r>
              <a:rPr lang="en-US" sz="3200" b="1" u="sng" spc="-1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Romans 13:8</a:t>
            </a:r>
          </a:p>
          <a:p>
            <a:r>
              <a:rPr lang="en-US" sz="3600" b="1" spc="-100" baseline="300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8</a:t>
            </a:r>
            <a:r>
              <a:rPr lang="en-US" sz="3600" b="1" spc="-1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3600" b="1" spc="-13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Owe nothing to anyone except </a:t>
            </a:r>
            <a:r>
              <a:rPr lang="en-US" sz="3600" b="1" spc="-130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to love one another</a:t>
            </a:r>
            <a:r>
              <a:rPr lang="en-US" sz="3600" b="1" spc="-13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; </a:t>
            </a:r>
          </a:p>
          <a:p>
            <a:pPr>
              <a:lnSpc>
                <a:spcPts val="4000"/>
              </a:lnSpc>
            </a:pPr>
            <a:r>
              <a:rPr lang="en-US" sz="3600" b="1" spc="-10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3600" b="1" spc="-1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for </a:t>
            </a:r>
            <a:r>
              <a:rPr lang="en-US" sz="3600" b="1" spc="-100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he who loves his neighbor </a:t>
            </a:r>
            <a:r>
              <a:rPr lang="en-US" sz="3600" b="1" spc="-1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has fulfilled </a:t>
            </a:r>
            <a:r>
              <a:rPr lang="en-US" sz="3600" b="1" i="1" spc="-1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the </a:t>
            </a:r>
            <a:r>
              <a:rPr lang="en-US" sz="3600" b="1" spc="-1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law.</a:t>
            </a:r>
          </a:p>
        </p:txBody>
      </p:sp>
    </p:spTree>
    <p:extLst>
      <p:ext uri="{BB962C8B-B14F-4D97-AF65-F5344CB8AC3E}">
        <p14:creationId xmlns:p14="http://schemas.microsoft.com/office/powerpoint/2010/main" val="2441187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506" y="519955"/>
            <a:ext cx="88750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spc="-80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STRONG</a:t>
            </a:r>
            <a:r>
              <a:rPr lang="en-US" sz="2400" b="1" u="sng" spc="-80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3600" b="1" u="sng" spc="-80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in</a:t>
            </a:r>
            <a:r>
              <a:rPr lang="en-US" sz="2400" b="1" u="sng" spc="-80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3600" b="1" u="sng" spc="-80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FAITH</a:t>
            </a:r>
            <a:r>
              <a:rPr lang="en-US" sz="3600" b="1" spc="-80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800" b="1" spc="-80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         </a:t>
            </a:r>
            <a:r>
              <a:rPr lang="en-US" sz="3600" b="1" u="sng" spc="-80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WEAK</a:t>
            </a:r>
            <a:r>
              <a:rPr lang="en-US" sz="3200" b="1" u="sng" spc="-80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3600" b="1" u="sng" spc="-80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in</a:t>
            </a:r>
            <a:r>
              <a:rPr lang="en-US" sz="3200" b="1" u="sng" spc="-80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3600" b="1" u="sng" spc="-80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FAITH</a:t>
            </a:r>
            <a:endParaRPr lang="en-US" sz="3600" b="1" u="sng" spc="-80" dirty="0">
              <a:solidFill>
                <a:srgbClr val="00CCFF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389" y="17933"/>
            <a:ext cx="70104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In matters of personal conviction: </a:t>
            </a:r>
            <a:endParaRPr lang="en-US" sz="3200" b="1" i="1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648" y="1228166"/>
            <a:ext cx="88571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“Gentile”</a:t>
            </a:r>
            <a:r>
              <a:rPr lang="en-US" sz="28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3600" b="1" spc="40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</a:t>
            </a:r>
            <a:r>
              <a:rPr lang="en-US" sz="3600" b="1" spc="40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</a:t>
            </a:r>
            <a:r>
              <a:rPr lang="en-US" sz="3600" b="1" spc="40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l</a:t>
            </a:r>
            <a:r>
              <a:rPr lang="en-US" sz="3600" b="1" spc="40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</a:t>
            </a:r>
            <a:r>
              <a:rPr lang="en-US" sz="3600" b="1" spc="40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</a:t>
            </a:r>
            <a:r>
              <a:rPr lang="en-US" sz="3600" b="1" spc="40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v</a:t>
            </a:r>
            <a:r>
              <a:rPr lang="en-US" sz="3600" b="1" spc="40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</a:t>
            </a:r>
            <a:r>
              <a:rPr lang="en-US" sz="3600" b="1" spc="40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</a:t>
            </a:r>
            <a:r>
              <a:rPr lang="en-US" sz="3600" b="1" spc="40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</a:t>
            </a:r>
            <a:r>
              <a:rPr lang="en-US" sz="36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 </a:t>
            </a:r>
            <a:r>
              <a:rPr lang="en-US" sz="3600" b="1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“Jewish”</a:t>
            </a:r>
            <a:r>
              <a:rPr lang="en-US" sz="2800" b="1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3600" b="1" spc="40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</a:t>
            </a:r>
            <a:r>
              <a:rPr lang="en-US" sz="3600" b="1" spc="40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</a:t>
            </a:r>
            <a:r>
              <a:rPr lang="en-US" sz="3600" b="1" spc="40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l</a:t>
            </a:r>
            <a:r>
              <a:rPr lang="en-US" sz="3600" b="1" spc="40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</a:t>
            </a:r>
            <a:r>
              <a:rPr lang="en-US" sz="3600" b="1" spc="40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</a:t>
            </a:r>
            <a:r>
              <a:rPr lang="en-US" sz="3600" b="1" spc="40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v</a:t>
            </a:r>
            <a:r>
              <a:rPr lang="en-US" sz="3600" b="1" spc="40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</a:t>
            </a:r>
            <a:r>
              <a:rPr lang="en-US" sz="3600" b="1" spc="40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</a:t>
            </a:r>
            <a:r>
              <a:rPr lang="en-US" sz="3600" b="1" spc="40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</a:t>
            </a:r>
            <a:r>
              <a:rPr lang="en-US" sz="3600" b="1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endParaRPr lang="en-US" sz="3600" b="1" dirty="0">
              <a:solidFill>
                <a:srgbClr val="00CCFF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408848" y="807705"/>
            <a:ext cx="44823" cy="4445623"/>
          </a:xfrm>
          <a:prstGeom prst="line">
            <a:avLst/>
          </a:prstGeom>
          <a:ln w="57150">
            <a:solidFill>
              <a:srgbClr val="FFFF00"/>
            </a:solidFill>
            <a:prstDash val="sysDot"/>
          </a:ln>
          <a:effectLst>
            <a:innerShdw blurRad="431800" dist="50800" dir="10800000">
              <a:srgbClr val="FFFF00">
                <a:alpha val="69000"/>
              </a:srgb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483558" y="799936"/>
            <a:ext cx="44823" cy="4445623"/>
          </a:xfrm>
          <a:prstGeom prst="line">
            <a:avLst/>
          </a:prstGeom>
          <a:ln w="57150">
            <a:solidFill>
              <a:srgbClr val="00CCFF"/>
            </a:solidFill>
            <a:prstDash val="sysDot"/>
          </a:ln>
          <a:effectLst>
            <a:innerShdw blurRad="431800" dist="50800" dir="10800000">
              <a:srgbClr val="FFFF00">
                <a:alpha val="69000"/>
              </a:srgb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34474" y="1954310"/>
            <a:ext cx="8758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pc="-100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Free</a:t>
            </a:r>
            <a:r>
              <a:rPr lang="en-US" sz="2800" b="1" spc="-100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3600" b="1" spc="-60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from</a:t>
            </a:r>
            <a:r>
              <a:rPr lang="en-US" sz="2800" b="1" spc="-100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3600" b="1" spc="-100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</a:t>
            </a:r>
            <a:r>
              <a:rPr lang="en-US" sz="2800" b="1" spc="-100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3600" b="1" spc="-100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Law  </a:t>
            </a:r>
            <a:r>
              <a:rPr lang="en-US" sz="800" b="1" spc="-100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       </a:t>
            </a:r>
            <a:r>
              <a:rPr lang="en-US" sz="3600" b="1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Loyal</a:t>
            </a:r>
            <a:r>
              <a:rPr lang="en-US" sz="2400" b="1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3600" b="1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to</a:t>
            </a:r>
            <a:r>
              <a:rPr lang="en-US" sz="2400" b="1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3600" b="1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</a:t>
            </a:r>
            <a:r>
              <a:rPr lang="en-US" sz="2400" b="1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3600" b="1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Law</a:t>
            </a:r>
            <a:endParaRPr lang="en-US" sz="3600" b="1" dirty="0">
              <a:solidFill>
                <a:srgbClr val="00CCFF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5513" y="2698373"/>
            <a:ext cx="89647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Engaging in</a:t>
            </a:r>
            <a:r>
              <a:rPr lang="en-US" sz="3600" b="1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        </a:t>
            </a:r>
            <a:r>
              <a:rPr lang="en-US" sz="800" b="1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     </a:t>
            </a:r>
            <a:r>
              <a:rPr lang="en-US" sz="3600" b="1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Restricted by </a:t>
            </a:r>
          </a:p>
          <a:p>
            <a:pPr>
              <a:lnSpc>
                <a:spcPts val="3600"/>
              </a:lnSpc>
            </a:pPr>
            <a:r>
              <a:rPr lang="en-US" sz="8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         </a:t>
            </a:r>
            <a:r>
              <a:rPr lang="en-US" sz="3600" b="1" spc="-60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what’s</a:t>
            </a:r>
            <a:r>
              <a:rPr lang="en-US" sz="3200" b="1" spc="-60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3600" b="1" spc="-60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permitted   </a:t>
            </a:r>
            <a:r>
              <a:rPr lang="en-US" sz="800" b="1" spc="-60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   </a:t>
            </a:r>
            <a:r>
              <a:rPr lang="en-US" sz="3600" b="1" spc="-60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what’s</a:t>
            </a:r>
            <a:r>
              <a:rPr lang="en-US" sz="3200" b="1" spc="-60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3600" b="1" spc="-60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prescribed</a:t>
            </a:r>
            <a:endParaRPr lang="en-US" sz="3600" b="1" spc="-60" dirty="0">
              <a:solidFill>
                <a:srgbClr val="00CCFF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6552" y="3980336"/>
            <a:ext cx="86240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So</a:t>
            </a:r>
            <a:r>
              <a:rPr lang="en-US" sz="800" b="1" i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3600" b="1" spc="150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...</a:t>
            </a:r>
            <a:r>
              <a:rPr lang="en-US" sz="800" b="1" spc="150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36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diet</a:t>
            </a:r>
            <a:r>
              <a:rPr lang="en-US" sz="28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36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&amp;</a:t>
            </a:r>
            <a:r>
              <a:rPr lang="en-US" sz="28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36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days   </a:t>
            </a:r>
            <a:r>
              <a:rPr lang="en-US" sz="800" b="1" i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 </a:t>
            </a:r>
            <a:r>
              <a:rPr lang="en-US" sz="3600" b="1" i="1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So</a:t>
            </a:r>
            <a:r>
              <a:rPr lang="en-US" sz="800" b="1" i="1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 </a:t>
            </a:r>
            <a:r>
              <a:rPr lang="en-US" sz="3600" b="1" spc="150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..</a:t>
            </a:r>
            <a:r>
              <a:rPr lang="en-US" sz="3600" b="1" spc="250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</a:t>
            </a:r>
            <a:r>
              <a:rPr lang="en-US" sz="800" b="1" spc="250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3600" b="1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diet</a:t>
            </a:r>
            <a:r>
              <a:rPr lang="en-US" sz="2800" b="1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3600" b="1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&amp;</a:t>
            </a:r>
            <a:r>
              <a:rPr lang="en-US" sz="2800" b="1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3600" b="1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days </a:t>
            </a:r>
          </a:p>
          <a:p>
            <a:pPr>
              <a:lnSpc>
                <a:spcPts val="3600"/>
              </a:lnSpc>
            </a:pPr>
            <a:r>
              <a:rPr lang="en-US" sz="3600" b="1" i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 </a:t>
            </a:r>
            <a:r>
              <a:rPr lang="en-US" sz="800" b="1" i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 </a:t>
            </a:r>
            <a:r>
              <a:rPr lang="en-US" sz="3600" b="1" i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don’t </a:t>
            </a:r>
            <a:r>
              <a:rPr lang="en-US" sz="36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matter         </a:t>
            </a:r>
            <a:r>
              <a:rPr lang="en-US" sz="8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     </a:t>
            </a:r>
            <a:r>
              <a:rPr lang="en-US" sz="3600" b="1" i="1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do</a:t>
            </a:r>
            <a:r>
              <a:rPr lang="en-US" sz="3600" b="1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matter</a:t>
            </a:r>
            <a:endParaRPr lang="en-US" sz="3600" b="1" dirty="0">
              <a:solidFill>
                <a:srgbClr val="00CCFF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235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334" y="38276"/>
            <a:ext cx="905536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pc="-80" baseline="300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1</a:t>
            </a:r>
            <a:r>
              <a:rPr lang="en-US" sz="4000" b="1" spc="-8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spc="-40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Now accept </a:t>
            </a:r>
            <a:r>
              <a:rPr lang="en-US" sz="4000" b="1" spc="-40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the one who is weak in faith</a:t>
            </a:r>
            <a:r>
              <a:rPr lang="en-US" sz="4000" b="1" spc="-4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,</a:t>
            </a:r>
          </a:p>
          <a:p>
            <a:pPr>
              <a:lnSpc>
                <a:spcPts val="4200"/>
              </a:lnSpc>
            </a:pPr>
            <a:r>
              <a:rPr lang="en-US" sz="4000" b="1" spc="-8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spc="-8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</a:t>
            </a:r>
            <a:r>
              <a:rPr lang="en-US" sz="4000" b="1" i="1" spc="-8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but </a:t>
            </a:r>
            <a:r>
              <a:rPr lang="en-US" sz="4000" b="1" spc="-8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not for </a:t>
            </a:r>
            <a:r>
              <a:rPr lang="en-US" sz="4000" b="1" i="1" spc="-8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the purpose of </a:t>
            </a:r>
            <a:r>
              <a:rPr lang="en-US" sz="4000" b="1" spc="-8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passing </a:t>
            </a:r>
            <a:r>
              <a:rPr lang="en-US" sz="4000" b="1" spc="-8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judgment</a:t>
            </a:r>
          </a:p>
          <a:p>
            <a:pPr>
              <a:lnSpc>
                <a:spcPts val="4200"/>
              </a:lnSpc>
            </a:pPr>
            <a:r>
              <a:rPr lang="en-US" sz="4000" b="1" spc="-8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spc="-8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</a:t>
            </a:r>
            <a:r>
              <a:rPr lang="en-US" sz="4000" b="1" spc="-8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on his opinions</a:t>
            </a:r>
            <a:r>
              <a:rPr lang="en-US" sz="4000" b="1" spc="-8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</a:t>
            </a:r>
            <a:r>
              <a:rPr lang="en-US" sz="4000" b="1" spc="-180" baseline="3000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endParaRPr lang="en-US" sz="4000" b="1" spc="-180" baseline="30000" dirty="0" smtClean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293" y="5396740"/>
            <a:ext cx="8875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STRONG                                     </a:t>
            </a:r>
            <a:r>
              <a:rPr lang="en-US" sz="2800" b="1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WEAK </a:t>
            </a:r>
            <a:endParaRPr lang="en-US" sz="2800" b="1" dirty="0">
              <a:solidFill>
                <a:srgbClr val="00CCFF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773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334" y="38276"/>
            <a:ext cx="905536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pc="-80" baseline="300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1</a:t>
            </a:r>
            <a:r>
              <a:rPr lang="en-US" sz="4000" b="1" spc="-8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spc="-40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Now accept </a:t>
            </a:r>
            <a:r>
              <a:rPr lang="en-US" sz="4000" b="1" spc="-40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the one who is weak in faith</a:t>
            </a:r>
            <a:r>
              <a:rPr lang="en-US" sz="4000" b="1" spc="-4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,</a:t>
            </a:r>
          </a:p>
          <a:p>
            <a:pPr>
              <a:lnSpc>
                <a:spcPts val="4200"/>
              </a:lnSpc>
            </a:pPr>
            <a:r>
              <a:rPr lang="en-US" sz="4000" b="1" spc="-8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spc="-8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</a:t>
            </a:r>
            <a:r>
              <a:rPr lang="en-US" sz="4000" b="1" i="1" spc="-8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but </a:t>
            </a:r>
            <a:r>
              <a:rPr lang="en-US" sz="4000" b="1" spc="-8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not for </a:t>
            </a:r>
            <a:r>
              <a:rPr lang="en-US" sz="4000" b="1" i="1" spc="-8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the purpose of </a:t>
            </a:r>
            <a:r>
              <a:rPr lang="en-US" sz="4000" b="1" spc="-8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passing </a:t>
            </a:r>
            <a:r>
              <a:rPr lang="en-US" sz="4000" b="1" spc="-8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judgment</a:t>
            </a:r>
          </a:p>
          <a:p>
            <a:pPr>
              <a:lnSpc>
                <a:spcPts val="4200"/>
              </a:lnSpc>
            </a:pPr>
            <a:r>
              <a:rPr lang="en-US" sz="4000" b="1" spc="-8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spc="-8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</a:t>
            </a:r>
            <a:r>
              <a:rPr lang="en-US" sz="4000" b="1" spc="-8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on his opinions</a:t>
            </a:r>
            <a:r>
              <a:rPr lang="en-US" sz="4000" b="1" spc="-8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</a:t>
            </a:r>
            <a:r>
              <a:rPr lang="en-US" sz="4000" b="1" spc="-180" baseline="3000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endParaRPr lang="en-US" sz="4000" b="1" spc="-180" baseline="30000" dirty="0" smtClean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>
              <a:lnSpc>
                <a:spcPts val="4200"/>
              </a:lnSpc>
            </a:pPr>
            <a:r>
              <a:rPr lang="en-US" sz="4000" b="1" spc="-180" baseline="300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2</a:t>
            </a:r>
            <a:r>
              <a:rPr lang="en-US" sz="4000" b="1" spc="-18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spc="-160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One person has </a:t>
            </a:r>
            <a:r>
              <a:rPr lang="en-US" sz="4000" b="1" spc="-140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faith</a:t>
            </a:r>
            <a:r>
              <a:rPr lang="en-US" sz="4000" b="1" spc="-160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that he may eat all things</a:t>
            </a:r>
            <a:r>
              <a:rPr lang="en-US" sz="4000" b="1" spc="-16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,</a:t>
            </a:r>
          </a:p>
          <a:p>
            <a:pPr>
              <a:lnSpc>
                <a:spcPts val="4200"/>
              </a:lnSpc>
            </a:pPr>
            <a:r>
              <a:rPr lang="en-US" sz="4000" b="1" spc="-18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</a:t>
            </a:r>
            <a:r>
              <a:rPr lang="en-US" sz="4000" b="1" spc="-100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but he who is weak eats vegetables </a:t>
            </a:r>
            <a:r>
              <a:rPr lang="en-US" sz="4000" b="1" i="1" spc="-100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only</a:t>
            </a:r>
            <a:r>
              <a:rPr lang="en-US" sz="4000" b="1" spc="-1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</a:t>
            </a:r>
            <a:endParaRPr lang="en-US" sz="4000" b="1" spc="-100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293" y="5396740"/>
            <a:ext cx="8875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STRONG                                     </a:t>
            </a:r>
            <a:r>
              <a:rPr lang="en-US" sz="2800" b="1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WEAK </a:t>
            </a:r>
            <a:endParaRPr lang="en-US" sz="2800" b="1" dirty="0">
              <a:solidFill>
                <a:srgbClr val="00CCFF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107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334" y="38276"/>
            <a:ext cx="905536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pc="-80" baseline="300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1</a:t>
            </a:r>
            <a:r>
              <a:rPr lang="en-US" sz="4000" b="1" spc="-8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spc="-40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Now accept </a:t>
            </a:r>
            <a:r>
              <a:rPr lang="en-US" sz="4000" b="1" spc="-40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the one who is weak in faith</a:t>
            </a:r>
            <a:r>
              <a:rPr lang="en-US" sz="4000" b="1" spc="-4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,</a:t>
            </a:r>
          </a:p>
          <a:p>
            <a:pPr>
              <a:lnSpc>
                <a:spcPts val="4200"/>
              </a:lnSpc>
            </a:pPr>
            <a:r>
              <a:rPr lang="en-US" sz="4000" b="1" spc="-8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spc="-8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</a:t>
            </a:r>
            <a:r>
              <a:rPr lang="en-US" sz="4000" b="1" i="1" spc="-8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but </a:t>
            </a:r>
            <a:r>
              <a:rPr lang="en-US" sz="4000" b="1" spc="-8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not for </a:t>
            </a:r>
            <a:r>
              <a:rPr lang="en-US" sz="4000" b="1" i="1" spc="-8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the purpose of </a:t>
            </a:r>
            <a:r>
              <a:rPr lang="en-US" sz="4000" b="1" spc="-8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passing </a:t>
            </a:r>
            <a:r>
              <a:rPr lang="en-US" sz="4000" b="1" spc="-8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judgment</a:t>
            </a:r>
          </a:p>
          <a:p>
            <a:pPr>
              <a:lnSpc>
                <a:spcPts val="4200"/>
              </a:lnSpc>
            </a:pPr>
            <a:r>
              <a:rPr lang="en-US" sz="4000" b="1" spc="-8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spc="-8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</a:t>
            </a:r>
            <a:r>
              <a:rPr lang="en-US" sz="4000" b="1" spc="-8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on his opinions</a:t>
            </a:r>
            <a:r>
              <a:rPr lang="en-US" sz="4000" b="1" spc="-8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</a:t>
            </a:r>
            <a:r>
              <a:rPr lang="en-US" sz="4000" b="1" spc="-180" baseline="3000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endParaRPr lang="en-US" sz="4000" b="1" spc="-180" baseline="30000" dirty="0" smtClean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>
              <a:lnSpc>
                <a:spcPts val="4200"/>
              </a:lnSpc>
            </a:pPr>
            <a:r>
              <a:rPr lang="en-US" sz="4000" b="1" spc="-180" baseline="300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2</a:t>
            </a:r>
            <a:r>
              <a:rPr lang="en-US" sz="4000" b="1" spc="-18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spc="-160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One person has </a:t>
            </a:r>
            <a:r>
              <a:rPr lang="en-US" sz="4000" b="1" spc="-140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faith</a:t>
            </a:r>
            <a:r>
              <a:rPr lang="en-US" sz="4000" b="1" spc="-160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that he may eat all things</a:t>
            </a:r>
            <a:r>
              <a:rPr lang="en-US" sz="4000" b="1" spc="-16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,</a:t>
            </a:r>
          </a:p>
          <a:p>
            <a:pPr>
              <a:lnSpc>
                <a:spcPts val="4200"/>
              </a:lnSpc>
            </a:pPr>
            <a:r>
              <a:rPr lang="en-US" sz="4000" b="1" spc="-18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</a:t>
            </a:r>
            <a:r>
              <a:rPr lang="en-US" sz="4000" b="1" spc="-100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but he who is weak eats vegetables </a:t>
            </a:r>
            <a:r>
              <a:rPr lang="en-US" sz="4000" b="1" i="1" spc="-100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only</a:t>
            </a:r>
            <a:r>
              <a:rPr lang="en-US" sz="4000" b="1" spc="-10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</a:t>
            </a:r>
          </a:p>
          <a:p>
            <a:pPr>
              <a:lnSpc>
                <a:spcPts val="4200"/>
              </a:lnSpc>
            </a:pPr>
            <a:r>
              <a:rPr lang="en-US" sz="4000" b="1" spc="-180" baseline="3000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3</a:t>
            </a:r>
            <a:r>
              <a:rPr lang="en-US" sz="4000" b="1" spc="-18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spc="-200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The one who eats is not to regard with contempt</a:t>
            </a:r>
          </a:p>
          <a:p>
            <a:pPr>
              <a:lnSpc>
                <a:spcPts val="4200"/>
              </a:lnSpc>
            </a:pPr>
            <a:r>
              <a:rPr lang="en-US" sz="4000" b="1" spc="-18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</a:t>
            </a:r>
            <a:r>
              <a:rPr lang="en-US" sz="4000" b="1" spc="-100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the one who does not eat</a:t>
            </a:r>
            <a:r>
              <a:rPr lang="en-US" sz="4000" b="1" spc="-10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,</a:t>
            </a:r>
          </a:p>
          <a:p>
            <a:pPr>
              <a:lnSpc>
                <a:spcPts val="4200"/>
              </a:lnSpc>
            </a:pPr>
            <a:r>
              <a:rPr lang="en-US" sz="4000" b="1" spc="-10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</a:t>
            </a:r>
            <a:r>
              <a:rPr lang="en-US" sz="4000" b="1" spc="-100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and the one who does not eat is not to judge</a:t>
            </a:r>
          </a:p>
          <a:p>
            <a:pPr>
              <a:lnSpc>
                <a:spcPts val="4200"/>
              </a:lnSpc>
            </a:pPr>
            <a:r>
              <a:rPr lang="en-US" sz="4000" b="1" spc="-140" dirty="0">
                <a:solidFill>
                  <a:srgbClr val="00FF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</a:t>
            </a:r>
            <a:r>
              <a:rPr lang="en-US" sz="4000" b="1" spc="-14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spc="-100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the one who eats, for God has accepted him</a:t>
            </a:r>
            <a:r>
              <a:rPr lang="en-US" sz="4000" b="1" spc="-1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</a:t>
            </a:r>
            <a:endParaRPr lang="en-US" sz="4000" spc="-100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293" y="5396740"/>
            <a:ext cx="8875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STRONG                                     </a:t>
            </a:r>
            <a:r>
              <a:rPr lang="en-US" sz="2800" b="1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WEAK </a:t>
            </a:r>
            <a:endParaRPr lang="en-US" sz="2800" b="1" dirty="0">
              <a:solidFill>
                <a:srgbClr val="00CCFF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847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334" y="38276"/>
            <a:ext cx="905536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pc="-130" baseline="300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4</a:t>
            </a:r>
            <a:r>
              <a:rPr lang="en-US" sz="4000" b="1" spc="-13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spc="-120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Who are you to judge </a:t>
            </a:r>
            <a:r>
              <a:rPr lang="en-US" sz="4000" b="1" spc="-150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the servant </a:t>
            </a:r>
            <a:r>
              <a:rPr lang="en-US" sz="4000" b="1" spc="-130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of </a:t>
            </a:r>
            <a:r>
              <a:rPr lang="en-US" sz="4000" b="1" spc="-60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anoth</a:t>
            </a:r>
            <a:r>
              <a:rPr lang="en-US" sz="40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er</a:t>
            </a:r>
            <a:r>
              <a:rPr lang="en-US" sz="8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?</a:t>
            </a:r>
          </a:p>
          <a:p>
            <a:pPr>
              <a:lnSpc>
                <a:spcPts val="4400"/>
              </a:lnSpc>
            </a:pP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8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</a:t>
            </a:r>
            <a:r>
              <a:rPr lang="en-US" sz="40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To </a:t>
            </a:r>
            <a:r>
              <a:rPr lang="en-US" sz="4000" b="1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his own master he stands or falls</a:t>
            </a:r>
            <a:r>
              <a:rPr lang="en-US" sz="40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;</a:t>
            </a:r>
          </a:p>
          <a:p>
            <a:pPr>
              <a:lnSpc>
                <a:spcPts val="4400"/>
              </a:lnSpc>
            </a:pPr>
            <a:r>
              <a:rPr lang="en-US" sz="4000" b="1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</a:t>
            </a:r>
            <a:r>
              <a:rPr lang="en-US" sz="4000" b="1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and he will stand, for the Lord is </a:t>
            </a:r>
            <a:r>
              <a:rPr lang="en-US" sz="40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able</a:t>
            </a:r>
          </a:p>
          <a:p>
            <a:pPr>
              <a:lnSpc>
                <a:spcPts val="4400"/>
              </a:lnSpc>
            </a:pPr>
            <a:r>
              <a:rPr lang="en-US" sz="4000" b="1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to </a:t>
            </a:r>
            <a:r>
              <a:rPr lang="en-US" sz="4000" b="1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make him stand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</a:t>
            </a:r>
            <a:endParaRPr lang="en-US" sz="4000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293" y="5396740"/>
            <a:ext cx="8875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STRONG                                     </a:t>
            </a:r>
            <a:r>
              <a:rPr lang="en-US" sz="2800" b="1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WEAK </a:t>
            </a:r>
            <a:endParaRPr lang="en-US" sz="2800" b="1" dirty="0">
              <a:solidFill>
                <a:srgbClr val="00CCFF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1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9050" y="38276"/>
            <a:ext cx="905536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pc="-70" baseline="3000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5</a:t>
            </a:r>
            <a:r>
              <a:rPr lang="en-US" sz="4000" b="1" spc="-7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spc="-70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One person regards one day above another</a:t>
            </a:r>
            <a:r>
              <a:rPr lang="en-US" sz="4000" b="1" spc="-7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,</a:t>
            </a:r>
          </a:p>
          <a:p>
            <a:pPr>
              <a:lnSpc>
                <a:spcPts val="4400"/>
              </a:lnSpc>
            </a:pP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</a:t>
            </a:r>
            <a:r>
              <a:rPr lang="en-US" sz="4000" b="1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another regards every day </a:t>
            </a:r>
            <a:r>
              <a:rPr lang="en-US" sz="4000" b="1" i="1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alike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 </a:t>
            </a:r>
            <a:endParaRPr lang="en-US" sz="4000" b="1" dirty="0" smtClean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>
              <a:lnSpc>
                <a:spcPts val="4400"/>
              </a:lnSpc>
            </a:pP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8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spc="120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</a:t>
            </a:r>
            <a:r>
              <a:rPr lang="en-US" sz="4000" b="1" spc="120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</a:t>
            </a:r>
            <a:r>
              <a:rPr lang="en-US" sz="4000" b="1" spc="120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</a:t>
            </a:r>
            <a:r>
              <a:rPr lang="en-US" sz="4000" b="1" spc="120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h</a:t>
            </a:r>
            <a:r>
              <a:rPr lang="en-US" sz="4000" b="1" spc="120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spc="120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</a:t>
            </a:r>
            <a:r>
              <a:rPr lang="en-US" sz="4000" b="1" spc="120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</a:t>
            </a:r>
            <a:r>
              <a:rPr lang="en-US" sz="4000" b="1" spc="120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r</a:t>
            </a:r>
            <a:r>
              <a:rPr lang="en-US" sz="4000" b="1" spc="120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s</a:t>
            </a:r>
            <a:r>
              <a:rPr lang="en-US" sz="4000" b="1" spc="120" dirty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</a:t>
            </a:r>
            <a:r>
              <a:rPr lang="en-US" sz="4000" b="1" spc="120" dirty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</a:t>
            </a:r>
            <a:r>
              <a:rPr lang="en-US" sz="4000" b="1" spc="120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must be fully 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convinced</a:t>
            </a:r>
          </a:p>
          <a:p>
            <a:pPr>
              <a:lnSpc>
                <a:spcPts val="4400"/>
              </a:lnSpc>
            </a:pP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</a:t>
            </a:r>
            <a:r>
              <a:rPr lang="en-US" sz="4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in his own mind.</a:t>
            </a:r>
            <a:endParaRPr lang="en-US" sz="4000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293" y="5396740"/>
            <a:ext cx="8875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STRONG                                     </a:t>
            </a:r>
            <a:r>
              <a:rPr lang="en-US" sz="2800" b="1" dirty="0" smtClean="0">
                <a:solidFill>
                  <a:srgbClr val="00CCFF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WEAK </a:t>
            </a:r>
            <a:endParaRPr lang="en-US" sz="2800" b="1" dirty="0">
              <a:solidFill>
                <a:srgbClr val="00CCFF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788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48478</TotalTime>
  <Words>828</Words>
  <Application>Microsoft Office PowerPoint</Application>
  <PresentationFormat>On-screen Show (4:3)</PresentationFormat>
  <Paragraphs>112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Arial Narrow</vt:lpstr>
      <vt:lpstr>Calibri</vt:lpstr>
      <vt:lpstr>Calibri Light</vt:lpstr>
      <vt:lpstr>Comic Sans MS</vt:lpstr>
      <vt:lpstr>Ink Free</vt:lpstr>
      <vt:lpstr>Segoe Print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</cp:lastModifiedBy>
  <cp:revision>1066</cp:revision>
  <dcterms:created xsi:type="dcterms:W3CDTF">2016-05-25T15:05:17Z</dcterms:created>
  <dcterms:modified xsi:type="dcterms:W3CDTF">2018-06-03T11:58:33Z</dcterms:modified>
</cp:coreProperties>
</file>